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05B5-7EA7-4521-B033-8B8D03165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EB2777-B17E-43F6-ADED-50D555E35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7E4DB-F95D-41B0-B913-11E2A386B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88B1-37A2-4899-BB1F-7F3748C3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2EE6-86F1-4B6C-92AE-BDF0844F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2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F5E35-1F0E-4147-98F7-07738CDA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0BA16-29B2-42A0-85B9-B003B8075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4892B-3D05-4CFB-8735-71F92F58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4161C-2D65-4F13-BD90-1B709FC31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C0900-35C1-4F12-A7F1-0F6E876E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9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D54E0F-897D-460F-9138-7D2B8B089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CD120-B798-4133-9767-FA2B69C18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5CEA8-5460-462F-8D41-8382B79C4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22F24-9DD6-46F2-A93F-3AF3C517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9691-AEE0-41AB-8B01-DDD08FA2F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6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10D5-B86E-473C-BE39-F35E94F0B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412A2-2978-4B49-822E-ED15D59C4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A6E27-FB13-42EB-B28C-F0BDA18A5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5E049-057F-41EE-96FC-ADA56E31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FBC4D-4B65-43F0-869A-82601159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9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F8C9B-9656-49E8-811F-2554E3F7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2153F-C4CE-41F2-8771-33B50B6E8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CA1A0-8F3E-487C-B667-9CD8D6249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7AD09-5250-455E-A83B-50E4490A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20D9-F82C-45F6-B43F-49805B69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F6145-7447-4F16-918B-817C84DA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0145-15CB-4D44-ACF7-77898AB3A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DF71-9F63-46BE-BACB-94936EE35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5C062-730A-4303-A473-BD8A2FF4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173D0-E0E2-4FC0-A006-CF8DE281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AA034-C2DD-4502-AF9C-BD26D1B2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1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E2E1-9D5F-421F-85EC-2A2BCD96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33CAD-C8A9-47EC-823F-8FD006FF8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32A3B-9D3D-4E27-9C0F-FEDB2C0B1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A33DA-59A3-4976-B4F6-4C133F879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5D75DC-0838-4F94-90CC-59DFE5025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3F651-4F1B-4F93-B76F-7BC433B1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4E875C-6E4B-4BA8-AF83-01B308E6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A5A58A-9677-4E0A-8D69-5A490C20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3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E10A9-2B4B-42C2-B501-79168A05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0BDB18-5A74-4CDC-B9AC-AEE6B55D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A7C0D-5172-4B42-B922-9EE1E1F8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D3007-8D13-4208-B9C4-2CDB3687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3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5A455-E5CC-49F6-AFD0-BB0ADCE4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AE7011-EF16-4916-92DE-41578D6A8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10D12-16DC-4115-AC18-AE6F6813B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D28D7-DCDE-4865-A27E-6994CDB7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B650C-0B69-4B04-AF81-50C8C04E7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ECFCE-4BFC-4D5B-806F-0A7310AE9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A569B-59BD-4F27-BCB8-541FE88E5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A678E-D6D1-4C85-9623-7A273CF4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D5F8-27A6-4995-84FF-DC7B4D1D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73BDE-36DD-4676-B5F5-1F3654EFF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2ACAB-DF91-4FB7-99D2-F67E41B5E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961B6-CCE1-40A3-B40B-66637D90B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6EF09-2858-41D4-9F8D-75E735D4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DA288-F230-4839-B071-966C7E6EF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1F95B-3AB6-452F-8BE8-13576198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7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CBD97C-7910-44D4-9A73-980E3FF8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1E82E-8773-48EA-BF4D-9FCFDDA65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8E7F1-627A-4357-858F-A1BBC3E75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C63E-8C13-4A03-9772-17C20A9DEC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6A21-A21D-427D-90B8-474346F32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C96DE-06AA-407A-BCF9-95C1CDE2A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4713F-3BBB-4702-B908-7594C8BB8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53979-B06D-4109-A7EA-747A8B30B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505" y="2656542"/>
            <a:ext cx="10605247" cy="2387600"/>
          </a:xfrm>
        </p:spPr>
        <p:txBody>
          <a:bodyPr>
            <a:noAutofit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Emerging Trends in 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Blue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Economy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BOV Discussion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14, 2022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0457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8097-37B9-453C-94CC-8C7C67CE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Four Common Themes from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2667-E607-47CC-8D1C-AEC7471E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Environmental, Social &amp; Governance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Shifts in the Global Supply Chain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Students Better Prepared for the “real world”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1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13E6-79D3-4090-9BDA-6379F3AB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Environmental, Social &amp; Governance (ESG)</a:t>
            </a:r>
            <a:br>
              <a:rPr lang="en-US" sz="4800" b="1" dirty="0">
                <a:solidFill>
                  <a:srgbClr val="0070C0"/>
                </a:solidFill>
              </a:rPr>
            </a:b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CDDD5-01E2-4BAF-8EA9-50D03F736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ESG is becoming as important topic as profitability</a:t>
            </a:r>
          </a:p>
          <a:p>
            <a:r>
              <a:rPr lang="en-US" sz="4400" dirty="0"/>
              <a:t>Global warming will shape and affect all majors studied at TAMUG</a:t>
            </a:r>
          </a:p>
          <a:p>
            <a:r>
              <a:rPr lang="en-US" sz="4400" dirty="0"/>
              <a:t>Decarbonization of transportation will dramatically affect global shipping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1BE71-D770-42B5-B1D9-349D28AB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65E4-F684-438A-B7A6-581EEB1C8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Cyber Security and Cyber Risk</a:t>
            </a:r>
          </a:p>
          <a:p>
            <a:r>
              <a:rPr lang="en-US" sz="4400" dirty="0"/>
              <a:t>Artificial Intelligence (AI), autonomous shipping and automation</a:t>
            </a:r>
          </a:p>
          <a:p>
            <a:r>
              <a:rPr lang="en-US" sz="4400" dirty="0"/>
              <a:t>New vessel types (wind construction support) and propulsion fuel</a:t>
            </a:r>
          </a:p>
          <a:p>
            <a:r>
              <a:rPr lang="en-US" sz="4400" dirty="0"/>
              <a:t>Digitizing and sharing of information for better logistic efficiencies</a:t>
            </a:r>
          </a:p>
        </p:txBody>
      </p:sp>
    </p:spTree>
    <p:extLst>
      <p:ext uri="{BB962C8B-B14F-4D97-AF65-F5344CB8AC3E}">
        <p14:creationId xmlns:p14="http://schemas.microsoft.com/office/powerpoint/2010/main" val="75862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D43CF-2A01-4F1D-9FD0-2F46078A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Shifts in the Global Supply Chain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E20DD-E3FF-4438-8317-6546B8E3B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Environmental impact of supply chain inefficiencies</a:t>
            </a:r>
          </a:p>
          <a:p>
            <a:r>
              <a:rPr lang="en-US" sz="4400" dirty="0"/>
              <a:t>Reduced number of vessel owners are creating an oligopoly</a:t>
            </a:r>
          </a:p>
          <a:p>
            <a:r>
              <a:rPr lang="en-US" sz="4400" dirty="0"/>
              <a:t>Impact of increased vessel sizes on customer, ports &amp; vessel operations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2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FA1D-AC5B-4863-AE1E-1A36489F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Students Better Prepared for the “real world”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B8106-BB7D-46AE-952A-4E06155E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Increase financial literacy, regardless of major being studied</a:t>
            </a:r>
          </a:p>
          <a:p>
            <a:r>
              <a:rPr lang="en-US" sz="4400" dirty="0"/>
              <a:t>Increase written communication skills and understand email etiquette</a:t>
            </a:r>
          </a:p>
          <a:p>
            <a:r>
              <a:rPr lang="en-US" sz="4400" dirty="0"/>
              <a:t>Increase verbal communication skills and provide more opportunities for public speaking</a:t>
            </a:r>
          </a:p>
          <a:p>
            <a:r>
              <a:rPr lang="en-US" sz="4400" dirty="0"/>
              <a:t>Develop remote studying for mariners to upgrade their license and credentials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5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Emerging Trends in  the Blue Economy  BOV Discussion April 14, 2022</vt:lpstr>
      <vt:lpstr>Four Common Themes from Feedback</vt:lpstr>
      <vt:lpstr>Environmental, Social &amp; Governance (ESG) </vt:lpstr>
      <vt:lpstr>Technology</vt:lpstr>
      <vt:lpstr>Shifts in the Global Supply Chain </vt:lpstr>
      <vt:lpstr>Students Better Prepared for the “real world”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Trends in the Blue Economy BOV Discussion</dc:title>
  <dc:creator>Jonathan Whitworth</dc:creator>
  <cp:lastModifiedBy>Jonathan Whitworth</cp:lastModifiedBy>
  <cp:revision>4</cp:revision>
  <cp:lastPrinted>2022-04-14T03:50:50Z</cp:lastPrinted>
  <dcterms:created xsi:type="dcterms:W3CDTF">2022-04-11T23:10:19Z</dcterms:created>
  <dcterms:modified xsi:type="dcterms:W3CDTF">2022-04-14T04:20:29Z</dcterms:modified>
</cp:coreProperties>
</file>